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2" r:id="rId2"/>
    <p:sldId id="350" r:id="rId3"/>
    <p:sldId id="340" r:id="rId4"/>
    <p:sldId id="283" r:id="rId5"/>
    <p:sldId id="342" r:id="rId6"/>
    <p:sldId id="343" r:id="rId7"/>
    <p:sldId id="348" r:id="rId8"/>
    <p:sldId id="345" r:id="rId9"/>
    <p:sldId id="346" r:id="rId10"/>
    <p:sldId id="34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54" autoAdjust="0"/>
    <p:restoredTop sz="94664" autoAdjust="0"/>
  </p:normalViewPr>
  <p:slideViewPr>
    <p:cSldViewPr>
      <p:cViewPr varScale="1">
        <p:scale>
          <a:sx n="52" d="100"/>
          <a:sy n="52" d="100"/>
        </p:scale>
        <p:origin x="-1498" y="-82"/>
      </p:cViewPr>
      <p:guideLst>
        <p:guide orient="horz" pos="2160"/>
        <p:guide pos="28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236" y="-90"/>
      </p:cViewPr>
      <p:guideLst>
        <p:guide orient="horz" pos="2880"/>
        <p:guide pos="215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C263CEA-4854-4024-8F17-B73341F2933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D4E6D44-6FCD-4174-9F1A-B1D0E34A3523}" type="datetimeFigureOut">
              <a:rPr lang="ru-RU"/>
              <a:pPr>
                <a:defRPr/>
              </a:pPr>
              <a:t>20.10.2025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CF17A4E-9882-4258-B52E-409A383D120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17A4E-9882-4258-B52E-409A383D120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17A4E-9882-4258-B52E-409A383D120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17A4E-9882-4258-B52E-409A383D120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17A4E-9882-4258-B52E-409A383D120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17A4E-9882-4258-B52E-409A383D120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17A4E-9882-4258-B52E-409A383D120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17A4E-9882-4258-B52E-409A383D1205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/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/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80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BDA7F-0472-430B-817F-3E03B55B30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5B6A6C9-5C2A-42E3-A852-AB829125848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8AB742-D1AD-4987-B32E-D8C02C6EC24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08A1091-CB05-4C8E-BDB2-050E6810156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993" y="764704"/>
            <a:ext cx="5688013" cy="390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 userDrawn="1"/>
        </p:nvSpPr>
        <p:spPr>
          <a:xfrm>
            <a:off x="971599" y="4666779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Участник трех войн, гвардии майор, кавалер шести боевых орденов</a:t>
            </a:r>
            <a:br>
              <a:rPr lang="ru-RU" sz="32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sz="32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Дмитрий Данилович Оллонов</a:t>
            </a:r>
            <a:br>
              <a:rPr lang="ru-RU" sz="32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ru-RU" sz="32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(1907-1983гг)</a:t>
            </a:r>
            <a:endParaRPr lang="en-US" sz="320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2987824" y="3212976"/>
            <a:ext cx="5540152" cy="237626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00" baseline="0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Гвардии майор Оллонов Дмитрий Данилович родился в 1907 году вТюляхском наслеге Усть-Алданского района. </a:t>
            </a:r>
          </a:p>
          <a:p>
            <a:pPr lvl="0"/>
            <a:r>
              <a:rPr lang="ru-RU" smtClean="0"/>
              <a:t>Начало военной службы Оллонова Д.Д. было заложено еще в 1930 г. Тогда он зачислился курсантом Якутской национальной военной школы. Через год успешно окончив направляют в Омскую пехотную школу среднего комсостава. 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535238" cy="3437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640960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>
                <a:srgbClr val="99FF99"/>
              </a:buClr>
              <a:buSzPct val="80000"/>
              <a:buFont typeface="Wingdings" pitchFamily="2" charset="2"/>
              <a:buNone/>
              <a:defRPr/>
            </a:pP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rPr>
              <a:t>Успешно сдав экзамены в ноябре 1934г. молодой офицер едет в Забайкальский военный округ – командиром взвода 105-го стрелкового полка.</a:t>
            </a: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40000"/>
                  <a:lumOff val="6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idx="4294967295" hasCustomPrompt="1"/>
          </p:nvPr>
        </p:nvSpPr>
        <p:spPr>
          <a:xfrm>
            <a:off x="539552" y="1988840"/>
            <a:ext cx="8153400" cy="3378771"/>
          </a:xfrm>
          <a:prstGeom prst="rect">
            <a:avLst/>
          </a:prstGeom>
        </p:spPr>
        <p:txBody>
          <a:bodyPr/>
          <a:lstStyle>
            <a:lvl1pPr>
              <a:defRPr sz="2800" b="0">
                <a:latin typeface="Arial" pitchFamily="34" charset="0"/>
                <a:cs typeface="Arial" pitchFamily="34" charset="0"/>
              </a:defRPr>
            </a:lvl1pPr>
          </a:lstStyle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2400" b="1">
                <a:latin typeface="Calibri" pitchFamily="34" charset="0"/>
              </a:rPr>
              <a:t>В феврале 1936 г. способному командиру поручают командование ротой 9-й мотобронетанковой бригады, дислоцированной в Монгольской Народной Республике.</a:t>
            </a:r>
            <a:endParaRPr lang="en-US" sz="2400" b="1">
              <a:latin typeface="Calibri" pitchFamily="34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2400" b="1">
                <a:latin typeface="Calibri" pitchFamily="34" charset="0"/>
              </a:rPr>
              <a:t>В июле 1939 г. в районе реки Халхин-Гол японцы обрушились на позиции советско-монгольских войск. Трое суток батальон Оллонова Д.Д. без сна и пищи, при 40° жаре отбивал все новые и новые атаки японцев.</a:t>
            </a:r>
            <a:endParaRPr lang="en-US" sz="2400" b="1">
              <a:latin typeface="Calibri" pitchFamily="34" charset="0"/>
            </a:endParaRPr>
          </a:p>
          <a:p>
            <a:endParaRPr lang="ru-RU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251520" y="188641"/>
            <a:ext cx="907300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В первой половине 1940 г. он командовал ротой 52-й танковой бригады. Затем </a:t>
            </a:r>
            <a:r>
              <a:rPr lang="ru-RU" sz="28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офицер-орденоносец</a:t>
            </a:r>
            <a:r>
              <a:rPr lang="ru-RU" sz="24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направляется в г. Ленинград – на курсы усовершенствования командного состава. По окончании, в декабре 1940 г. Оллонов Д.Д. назначается командиром автотранспортного батальона. </a:t>
            </a:r>
          </a:p>
          <a:p>
            <a:endParaRPr lang="ru-RU" sz="240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r>
              <a:rPr lang="ru-RU" sz="24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25 июня 1941 г. его батальон в составе 55-го мотострелкового полка 219-й   мотострелковой дивизии прибыл в Белоруссию. Под Гомелем приняли первый бой. Затем в районе г. Речица участвовал в июльском наступлении 21-й Армии. </a:t>
            </a:r>
          </a:p>
          <a:p>
            <a:r>
              <a:rPr lang="ru-RU" sz="240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Эта Армия тогда форсировала Днепр, освободила города Рогачев и Жлобин и создала угрозу коммуникациям вражеских танковых соединений, штурмовавших г. Смоленск. Но силы были неравны. 21-й Армии приходилось отступать, выходить из полуокружения</a:t>
            </a:r>
            <a:endParaRPr lang="en-US" sz="240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E:\ \Оллонов дьиэ кэргэнэ\Оллонов.jpg"/>
          <p:cNvPicPr/>
          <p:nvPr userDrawn="1"/>
        </p:nvPicPr>
        <p:blipFill rotWithShape="1">
          <a:blip r:embed="rId2" cstate="print"/>
          <a:srcRect l="6371" t="2068" r="8267" b="1987"/>
          <a:stretch>
            <a:fillRect/>
          </a:stretch>
        </p:blipFill>
        <p:spPr bwMode="auto">
          <a:xfrm rot="16200000">
            <a:off x="2419457" y="522400"/>
            <a:ext cx="4301493" cy="6646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0" y="476672"/>
            <a:ext cx="871316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 cstate="print"/>
          <a:srcRect l="5390" r="10107"/>
          <a:stretch>
            <a:fillRect/>
          </a:stretch>
        </p:blipFill>
        <p:spPr bwMode="auto">
          <a:xfrm>
            <a:off x="683568" y="1052736"/>
            <a:ext cx="2772900" cy="419417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20000"/>
                <a:lumOff val="8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9" name="Прямоугольник 8"/>
          <p:cNvSpPr/>
          <p:nvPr userDrawn="1"/>
        </p:nvSpPr>
        <p:spPr>
          <a:xfrm>
            <a:off x="4251982" y="1196752"/>
            <a:ext cx="4712505" cy="33855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Жена</a:t>
            </a:r>
            <a:endParaRPr lang="ru-RU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</a:t>
            </a:r>
            <a:r>
              <a:rPr lang="ru-RU" b="1" i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Оллонова</a:t>
            </a:r>
            <a: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Александра Пантелеевна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дочки</a:t>
            </a:r>
            <a:endParaRPr lang="ru-RU" sz="20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i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Кривенкова</a:t>
            </a:r>
            <a: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</a:t>
            </a:r>
            <a:r>
              <a:rPr lang="ru-RU" b="1" i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Оллонова</a:t>
            </a:r>
            <a: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Ася Дмитриевна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</a:t>
            </a:r>
            <a:r>
              <a:rPr lang="ru-RU" b="1" i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Оллонова</a:t>
            </a:r>
            <a: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Людмила Дмитриевна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внуки</a:t>
            </a:r>
            <a:endParaRPr lang="ru-RU" sz="20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</a:t>
            </a:r>
            <a: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Молчанова Ирина Олеговна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</a:t>
            </a:r>
            <a:r>
              <a:rPr lang="ru-RU" b="1" i="1" dirty="0" err="1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Кривенков</a:t>
            </a:r>
            <a:r>
              <a:rPr lang="ru-RU" b="1" i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Игорь Олегович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8640"/>
            <a:ext cx="2425700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E:\ \Оллонов дьиэ кэргэнэ\Оллонов1.jpg"/>
          <p:cNvPicPr/>
          <p:nvPr userDrawn="1"/>
        </p:nvPicPr>
        <p:blipFill rotWithShape="1">
          <a:blip r:embed="rId2" cstate="print"/>
          <a:srcRect r="10793"/>
          <a:stretch>
            <a:fillRect/>
          </a:stretch>
        </p:blipFill>
        <p:spPr bwMode="auto">
          <a:xfrm rot="16200000">
            <a:off x="2123965" y="481423"/>
            <a:ext cx="4817712" cy="66967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58F93F-81FD-4299-8EBD-CCDE69E2D04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4267200" cy="288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0964"/>
            <a:ext cx="44132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71475"/>
            <a:ext cx="8151813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A0981C8-BF6D-406A-AA9D-BFBE010B57E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FC1FF7D-6EA6-439D-B300-E3105198768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CC2E57-073D-46D9-AEC6-257BAF54533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3EEA5B1-C18D-4E9F-BD91-DFD00DC2ECA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31D6380-82D6-434F-9F85-1C42036A6F4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CA20A61-A5AB-4700-89C1-D42260DF79F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1B25C0-750A-4534-BBDF-AB960176DA2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843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4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5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1" name="Freeform 22"/>
            <p:cNvSpPr/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55" name="Freeform 23"/>
            <p:cNvSpPr/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845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1" compatLnSpc="1"/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5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5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251C2718-4461-4EC6-B649-1F1B37BF0FC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8460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6" grpId="0"/>
      <p:bldP spid="18457" grpId="0" build="p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845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845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845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845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845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750" y="2132965"/>
            <a:ext cx="7772400" cy="1614805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C000"/>
                </a:solidFill>
                <a:latin typeface="Times New Roman" pitchFamily="18" charset="0"/>
              </a:rPr>
              <a:t>«Детские писатели </a:t>
            </a:r>
            <a:br>
              <a:rPr lang="ru-RU" sz="6600" dirty="0" smtClean="0">
                <a:solidFill>
                  <a:srgbClr val="FFC000"/>
                </a:solidFill>
                <a:latin typeface="Times New Roman" pitchFamily="18" charset="0"/>
              </a:rPr>
            </a:br>
            <a:r>
              <a:rPr lang="ru-RU" sz="6600" dirty="0" smtClean="0">
                <a:solidFill>
                  <a:srgbClr val="FFC000"/>
                </a:solidFill>
                <a:latin typeface="Times New Roman" pitchFamily="18" charset="0"/>
              </a:rPr>
              <a:t>и поэты о войне»</a:t>
            </a:r>
            <a:endParaRPr lang="ru-RU" sz="6600" dirty="0">
              <a:solidFill>
                <a:srgbClr val="FFC00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499992" y="5209670"/>
            <a:ext cx="374441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Филиал МБОУСШ №4 города Чаплыгина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имени П. П. Семёнова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Тян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Шанского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с.Юсово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мещающее содержимое 5" descr="e7344cd4-d946-5ae1-ad4f-1d50eb988895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270" y="635"/>
            <a:ext cx="9148445" cy="682053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Замещающее содержимое 3" descr="RADUGA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3370" cy="68611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7200" y="1054735"/>
            <a:ext cx="8229600" cy="5076825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3600"/>
              <a:t>Война! Твой страшный след</a:t>
            </a:r>
          </a:p>
          <a:p>
            <a:pPr marL="0" indent="0">
              <a:buNone/>
            </a:pPr>
            <a:r>
              <a:rPr lang="ru-RU" altLang="en-US" sz="3600"/>
              <a:t>Живёт в архивах пыльных,</a:t>
            </a:r>
          </a:p>
          <a:p>
            <a:pPr marL="0" indent="0">
              <a:buNone/>
            </a:pPr>
            <a:r>
              <a:rPr lang="ru-RU" altLang="en-US" sz="3600"/>
              <a:t>В полотнищах побед</a:t>
            </a:r>
          </a:p>
          <a:p>
            <a:pPr marL="0" indent="0">
              <a:buNone/>
            </a:pPr>
            <a:r>
              <a:rPr lang="ru-RU" altLang="en-US" sz="3600"/>
              <a:t>И в нашумевших фильмах.</a:t>
            </a:r>
          </a:p>
          <a:p>
            <a:pPr marL="0" indent="0">
              <a:buNone/>
            </a:pPr>
            <a:r>
              <a:rPr lang="ru-RU" altLang="en-US" sz="3600"/>
              <a:t>Война! Твой горький след - </a:t>
            </a:r>
          </a:p>
          <a:p>
            <a:pPr marL="0" indent="0">
              <a:buNone/>
            </a:pPr>
            <a:r>
              <a:rPr lang="ru-RU" altLang="en-US" sz="3600"/>
              <a:t>И в книгах, что на полках.</a:t>
            </a:r>
          </a:p>
          <a:p>
            <a:pPr marL="0" indent="0">
              <a:buNone/>
            </a:pPr>
            <a:r>
              <a:rPr lang="ru-RU" altLang="en-US" sz="3600"/>
              <a:t>                          Н.Старшинов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414655"/>
            <a:ext cx="8229600" cy="1115060"/>
          </a:xfrm>
        </p:spPr>
        <p:txBody>
          <a:bodyPr/>
          <a:lstStyle/>
          <a:p>
            <a:r>
              <a:rPr lang="ru-RU" altLang="en-US" b="1">
                <a:solidFill>
                  <a:srgbClr val="FFC000"/>
                </a:solidFill>
              </a:rPr>
              <a:t>Агния Барто</a:t>
            </a:r>
            <a:br>
              <a:rPr lang="ru-RU" altLang="en-US" b="1">
                <a:solidFill>
                  <a:srgbClr val="FFC000"/>
                </a:solidFill>
              </a:rPr>
            </a:br>
            <a:r>
              <a:rPr lang="ru-RU" altLang="en-US" b="1">
                <a:solidFill>
                  <a:srgbClr val="FFC000"/>
                </a:solidFill>
              </a:rPr>
              <a:t>1906 - 1981</a:t>
            </a:r>
          </a:p>
        </p:txBody>
      </p:sp>
      <p:pic>
        <p:nvPicPr>
          <p:cNvPr id="2" name="Замещающее содержимое 1" descr="Барто 1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060065" y="1701165"/>
            <a:ext cx="3018155" cy="3944620"/>
          </a:xfrm>
          <a:prstGeom prst="rect">
            <a:avLst/>
          </a:prstGeom>
        </p:spPr>
      </p:pic>
      <p:pic>
        <p:nvPicPr>
          <p:cNvPr id="3" name="Замещающее содержимое 2" descr="барто1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6228080" y="3789045"/>
            <a:ext cx="2072640" cy="2660650"/>
          </a:xfrm>
          <a:prstGeom prst="rect">
            <a:avLst/>
          </a:prstGeom>
        </p:spPr>
      </p:pic>
      <p:pic>
        <p:nvPicPr>
          <p:cNvPr id="9" name="Замещающее содержимое 8" descr="54430831401_e95bc51af2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251460" y="692785"/>
            <a:ext cx="2326005" cy="3295650"/>
          </a:xfrm>
          <a:prstGeom prst="rect">
            <a:avLst/>
          </a:prstGeom>
        </p:spPr>
      </p:pic>
      <p:pic>
        <p:nvPicPr>
          <p:cNvPr id="10" name="Изображение 9" descr="7832158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895" y="3645535"/>
            <a:ext cx="2205355" cy="2753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>
                <a:solidFill>
                  <a:srgbClr val="FFC000"/>
                </a:solidFill>
              </a:rPr>
              <a:t>Самуил Маршак</a:t>
            </a:r>
            <a:br>
              <a:rPr lang="ru-RU" altLang="en-US" b="1">
                <a:solidFill>
                  <a:srgbClr val="FFC000"/>
                </a:solidFill>
              </a:rPr>
            </a:br>
            <a:r>
              <a:rPr lang="ru-RU" altLang="en-US" b="1">
                <a:solidFill>
                  <a:srgbClr val="FFC000"/>
                </a:solidFill>
              </a:rPr>
              <a:t>1887 - 1964</a:t>
            </a:r>
          </a:p>
        </p:txBody>
      </p:sp>
      <p:pic>
        <p:nvPicPr>
          <p:cNvPr id="5" name="Замещающее содержимое 4" descr="Маршак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060065" y="1485265"/>
            <a:ext cx="2857500" cy="4124325"/>
          </a:xfrm>
          <a:prstGeom prst="rect">
            <a:avLst/>
          </a:prstGeom>
        </p:spPr>
      </p:pic>
      <p:pic>
        <p:nvPicPr>
          <p:cNvPr id="11" name="Замещающее содержимое 10" descr="image041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323850" y="1125220"/>
            <a:ext cx="2186305" cy="2803525"/>
          </a:xfrm>
          <a:prstGeom prst="rect">
            <a:avLst/>
          </a:prstGeom>
        </p:spPr>
      </p:pic>
      <p:pic>
        <p:nvPicPr>
          <p:cNvPr id="13" name="Замещающее содержимое 12" descr="339357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179705" y="4149090"/>
            <a:ext cx="2781935" cy="2188845"/>
          </a:xfrm>
          <a:prstGeom prst="rect">
            <a:avLst/>
          </a:prstGeom>
        </p:spPr>
      </p:pic>
      <p:pic>
        <p:nvPicPr>
          <p:cNvPr id="14" name="Изображение 13" descr="scale_120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84570" y="3855085"/>
            <a:ext cx="1985010" cy="2599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>
                <a:solidFill>
                  <a:srgbClr val="FFC000"/>
                </a:solidFill>
              </a:rPr>
              <a:t>Сергей Михалков</a:t>
            </a:r>
            <a:br>
              <a:rPr lang="ru-RU" altLang="en-US" b="1">
                <a:solidFill>
                  <a:srgbClr val="FFC000"/>
                </a:solidFill>
              </a:rPr>
            </a:br>
            <a:r>
              <a:rPr lang="ru-RU" altLang="en-US" b="1">
                <a:solidFill>
                  <a:srgbClr val="FFC000"/>
                </a:solidFill>
              </a:rPr>
              <a:t>1913 - 2009</a:t>
            </a:r>
          </a:p>
        </p:txBody>
      </p:sp>
      <p:pic>
        <p:nvPicPr>
          <p:cNvPr id="7" name="Замещающее содержимое 6" descr="Михалков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844165" y="1557020"/>
            <a:ext cx="3397885" cy="4530725"/>
          </a:xfrm>
          <a:prstGeom prst="rect">
            <a:avLst/>
          </a:prstGeom>
        </p:spPr>
      </p:pic>
      <p:pic>
        <p:nvPicPr>
          <p:cNvPr id="12" name="Замещающее содержимое 11" descr="de81e923e545e055e2d59f3fc3a41cb3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683895" y="3933190"/>
            <a:ext cx="2026285" cy="2702560"/>
          </a:xfrm>
          <a:prstGeom prst="rect">
            <a:avLst/>
          </a:prstGeom>
        </p:spPr>
      </p:pic>
      <p:pic>
        <p:nvPicPr>
          <p:cNvPr id="13" name="Замещающее содержимое 12" descr="733aa32e7dee0fa0bee262e6e5e61675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251460" y="836930"/>
            <a:ext cx="1851660" cy="2973070"/>
          </a:xfrm>
          <a:prstGeom prst="rect">
            <a:avLst/>
          </a:prstGeom>
        </p:spPr>
      </p:pic>
      <p:pic>
        <p:nvPicPr>
          <p:cNvPr id="14" name="Изображение 13" descr="018fb0eb-61b8-7bd1-8992-5762b820fe7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470" y="3717290"/>
            <a:ext cx="1891030" cy="2731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>
                <a:solidFill>
                  <a:srgbClr val="FFC000"/>
                </a:solidFill>
                <a:sym typeface="+mn-ea"/>
              </a:rPr>
              <a:t>Лев Кассиль</a:t>
            </a:r>
            <a:br>
              <a:rPr lang="ru-RU" altLang="en-US" b="1">
                <a:solidFill>
                  <a:srgbClr val="FFC000"/>
                </a:solidFill>
                <a:sym typeface="+mn-ea"/>
              </a:rPr>
            </a:br>
            <a:r>
              <a:rPr lang="ru-RU" altLang="en-US" b="1">
                <a:solidFill>
                  <a:srgbClr val="FFC000"/>
                </a:solidFill>
                <a:sym typeface="+mn-ea"/>
              </a:rPr>
              <a:t>1905 - 1970</a:t>
            </a:r>
            <a:endParaRPr lang="ru-RU" altLang="en-US" b="1">
              <a:solidFill>
                <a:srgbClr val="FFC000"/>
              </a:solidFill>
            </a:endParaRPr>
          </a:p>
        </p:txBody>
      </p:sp>
      <p:pic>
        <p:nvPicPr>
          <p:cNvPr id="5" name="Замещающее содержимое 4" descr="Кассиль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131820" y="1557020"/>
            <a:ext cx="2833370" cy="4247515"/>
          </a:xfrm>
          <a:prstGeom prst="rect">
            <a:avLst/>
          </a:prstGeom>
        </p:spPr>
      </p:pic>
      <p:pic>
        <p:nvPicPr>
          <p:cNvPr id="10" name="Замещающее содержимое 9" descr="0661d4bd8734ab3cbf080605bcb93006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395605" y="1268730"/>
            <a:ext cx="2012315" cy="2625090"/>
          </a:xfrm>
          <a:prstGeom prst="rect">
            <a:avLst/>
          </a:prstGeom>
        </p:spPr>
      </p:pic>
      <p:pic>
        <p:nvPicPr>
          <p:cNvPr id="15" name="Замещающее содержимое 14" descr="65698974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6084570" y="3645535"/>
            <a:ext cx="1975485" cy="2858770"/>
          </a:xfrm>
          <a:prstGeom prst="rect">
            <a:avLst/>
          </a:prstGeom>
        </p:spPr>
      </p:pic>
      <p:pic>
        <p:nvPicPr>
          <p:cNvPr id="16" name="Изображение 15" descr="70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995" y="4149090"/>
            <a:ext cx="2431415" cy="2431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>
                <a:solidFill>
                  <a:srgbClr val="FFC000"/>
                </a:solidFill>
              </a:rPr>
              <a:t>Сергей Алексеев</a:t>
            </a:r>
            <a:br>
              <a:rPr lang="ru-RU" altLang="en-US" b="1">
                <a:solidFill>
                  <a:srgbClr val="FFC000"/>
                </a:solidFill>
              </a:rPr>
            </a:br>
            <a:r>
              <a:rPr lang="ru-RU" altLang="en-US" b="1">
                <a:solidFill>
                  <a:srgbClr val="FFC000"/>
                </a:solidFill>
              </a:rPr>
              <a:t>1922 - 2008</a:t>
            </a:r>
          </a:p>
        </p:txBody>
      </p:sp>
      <p:pic>
        <p:nvPicPr>
          <p:cNvPr id="7" name="Замещающее содержимое 6" descr="Алексеев1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844165" y="1485265"/>
            <a:ext cx="3201670" cy="4530725"/>
          </a:xfrm>
          <a:prstGeom prst="rect">
            <a:avLst/>
          </a:prstGeom>
        </p:spPr>
      </p:pic>
      <p:pic>
        <p:nvPicPr>
          <p:cNvPr id="13" name="Замещающее содержимое 12" descr="1014442254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6228080" y="3933190"/>
            <a:ext cx="1783715" cy="2636520"/>
          </a:xfrm>
          <a:prstGeom prst="rect">
            <a:avLst/>
          </a:prstGeom>
        </p:spPr>
      </p:pic>
      <p:pic>
        <p:nvPicPr>
          <p:cNvPr id="15" name="Замещающее содержимое 14" descr="1010321587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467995" y="908685"/>
            <a:ext cx="1736090" cy="2741295"/>
          </a:xfrm>
          <a:prstGeom prst="rect">
            <a:avLst/>
          </a:prstGeom>
        </p:spPr>
      </p:pic>
      <p:pic>
        <p:nvPicPr>
          <p:cNvPr id="16" name="Изображение 15" descr="100998199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605" y="3861435"/>
            <a:ext cx="2114550" cy="2801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>
                <a:solidFill>
                  <a:srgbClr val="FFC000"/>
                </a:solidFill>
              </a:rPr>
              <a:t>Анатолий Митяев</a:t>
            </a:r>
            <a:br>
              <a:rPr lang="ru-RU" altLang="en-US" b="1">
                <a:solidFill>
                  <a:srgbClr val="FFC000"/>
                </a:solidFill>
              </a:rPr>
            </a:br>
            <a:r>
              <a:rPr lang="ru-RU" altLang="en-US" b="1">
                <a:solidFill>
                  <a:srgbClr val="FFC000"/>
                </a:solidFill>
              </a:rPr>
              <a:t>1924 - 2008</a:t>
            </a:r>
          </a:p>
        </p:txBody>
      </p:sp>
      <p:pic>
        <p:nvPicPr>
          <p:cNvPr id="14" name="Замещающее содержимое 13" descr="r8es1sucYqs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915920" y="1485265"/>
            <a:ext cx="3014980" cy="4530725"/>
          </a:xfrm>
          <a:prstGeom prst="rect">
            <a:avLst/>
          </a:prstGeom>
        </p:spPr>
      </p:pic>
      <p:pic>
        <p:nvPicPr>
          <p:cNvPr id="15" name="Замещающее содержимое 14" descr="e6671d040ec8f0bfe8a28771057475ce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251460" y="4149090"/>
            <a:ext cx="2445385" cy="2445385"/>
          </a:xfrm>
          <a:prstGeom prst="rect">
            <a:avLst/>
          </a:prstGeom>
        </p:spPr>
      </p:pic>
      <p:pic>
        <p:nvPicPr>
          <p:cNvPr id="17" name="Замещающее содержимое 16" descr="1005805254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179705" y="1052830"/>
            <a:ext cx="2085975" cy="2745740"/>
          </a:xfrm>
          <a:prstGeom prst="rect">
            <a:avLst/>
          </a:prstGeom>
        </p:spPr>
      </p:pic>
      <p:pic>
        <p:nvPicPr>
          <p:cNvPr id="18" name="Изображение 17" descr="101153789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84570" y="3861435"/>
            <a:ext cx="1978660" cy="267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74</Words>
  <Application>Microsoft Office PowerPoint</Application>
  <PresentationFormat>Экран (4:3)</PresentationFormat>
  <Paragraphs>24</Paragraphs>
  <Slides>10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Занавес</vt:lpstr>
      <vt:lpstr>«Детские писатели  и поэты о войне»</vt:lpstr>
      <vt:lpstr>Слайд 2</vt:lpstr>
      <vt:lpstr>Слайд 3</vt:lpstr>
      <vt:lpstr>Агния Барто 1906 - 1981</vt:lpstr>
      <vt:lpstr>Самуил Маршак 1887 - 1964</vt:lpstr>
      <vt:lpstr>Сергей Михалков 1913 - 2009</vt:lpstr>
      <vt:lpstr>Лев Кассиль 1905 - 1970</vt:lpstr>
      <vt:lpstr>Сергей Алексеев 1922 - 2008</vt:lpstr>
      <vt:lpstr>Анатолий Митяев 1924 - 2008</vt:lpstr>
      <vt:lpstr>Слайд 10</vt:lpstr>
    </vt:vector>
  </TitlesOfParts>
  <Company>то пк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Материалы школьного историко-краеведческого музея    «Память»</dc:title>
  <dc:creator>онн</dc:creator>
  <cp:lastModifiedBy>User</cp:lastModifiedBy>
  <cp:revision>96</cp:revision>
  <dcterms:created xsi:type="dcterms:W3CDTF">2005-04-27T07:23:00Z</dcterms:created>
  <dcterms:modified xsi:type="dcterms:W3CDTF">2025-10-20T07:33:24Z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1049-10.1.0.5674</vt:lpwstr>
  </property>
</Properties>
</file>